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TUTORIALS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Configurando a movimentação do seu robô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 SANJAY e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pt-BR" dirty="0"/>
              <a:t>Quantos cm o robô se move em 1 rotação?</a:t>
            </a:r>
            <a:br>
              <a:rPr lang="pt-BR" dirty="0"/>
            </a:br>
            <a:r>
              <a:rPr lang="pt-BR" dirty="0"/>
              <a:t>(Metodo 2)</a:t>
            </a:r>
            <a:br>
              <a:rPr lang="en-US" dirty="0"/>
            </a:b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85000" lnSpcReduction="10000"/>
          </a:bodyPr>
          <a:lstStyle/>
          <a:p>
            <a:pPr marL="0" lvl="1"/>
            <a:r>
              <a:rPr lang="pt-BR" sz="1900" dirty="0"/>
              <a:t>Use o Painel de Controle para ver os dados de sensores e localize a rotação do motor em graus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Coloque a sua regia ao lado da roda/robô em 0 centímetros. (a parte que você usar do robô para alinhar com 0cm você também deve usar no passo 2)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Avance seu robô para frente, com a mão, até que a leitura do motor (no Software) chegue a uma rotação ou 360 graus. Quando você aprender a programar movimentos, você pode programar o robô para se mover uma rotação para frente.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Veja quantos </a:t>
            </a:r>
            <a:r>
              <a:rPr lang="pt-BR" dirty="0" err="1"/>
              <a:t>centimetros</a:t>
            </a:r>
            <a:r>
              <a:rPr lang="pt-BR" dirty="0"/>
              <a:t> o robô se moveu ao longo da régua.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Use estes valores para configurar o movimento do seu robô.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Juntando tudo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Para o Droid Bot IV,  as rodas menores foram usadas. Uma rotação corresponde só a 17,5cm. Portanto a velocidade de movimentação padrão é definida para um valor mais alto.</a:t>
            </a:r>
          </a:p>
          <a:p>
            <a:r>
              <a:rPr lang="pt-BR" dirty="0"/>
              <a:t>Para a BMA, as rodas grandes foram usadas. Uma rotação corresponde a 27,6cm. Portanto a velocidade de movimentação padrão é definida em um valor mais baixo, para maior controle.</a:t>
            </a:r>
          </a:p>
          <a:p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Essa lição foi criada por Sanjay Seshan e Arvind Seshan para SPIKE Prime Lessons</a:t>
            </a:r>
          </a:p>
          <a:p>
            <a:r>
              <a:rPr lang="en-US" sz="1600" dirty="0"/>
              <a:t>Mais lições em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  <a:p>
            <a:r>
              <a:rPr lang="en-US" sz="1600" dirty="0"/>
              <a:t>Traduzido para o português por Lucas Colonna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configurar a movimentação de um robô com SPIKE Prime </a:t>
            </a:r>
          </a:p>
          <a:p>
            <a:r>
              <a:rPr lang="pt-BR" dirty="0"/>
              <a:t>Aprender a adicionar seus primeiros blocos ao ambiente de programação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Porque configurar o seu Código?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Todo robô é diferente</a:t>
            </a:r>
          </a:p>
          <a:p>
            <a:r>
              <a:rPr lang="pt-BR" dirty="0"/>
              <a:t>Antes que você possa programar o seu robô para andar, deve definir como configurou seu robô:</a:t>
            </a:r>
          </a:p>
          <a:p>
            <a:pPr lvl="1"/>
            <a:r>
              <a:rPr lang="pt-BR" dirty="0"/>
              <a:t>Em quais portas os motores de direção estão conectados?</a:t>
            </a:r>
          </a:p>
          <a:p>
            <a:pPr lvl="1"/>
            <a:r>
              <a:rPr lang="pt-BR" dirty="0"/>
              <a:t>Qual tipo de rodas você está usando?</a:t>
            </a:r>
          </a:p>
          <a:p>
            <a:pPr lvl="1"/>
            <a:r>
              <a:rPr lang="pt-BR" dirty="0"/>
              <a:t>O quão rápido quer se mexer?</a:t>
            </a:r>
          </a:p>
          <a:p>
            <a:pPr lvl="1"/>
            <a:r>
              <a:rPr lang="pt-BR" dirty="0"/>
              <a:t>Deseja parar imediatamente ao fim de uma movimentação?</a:t>
            </a:r>
          </a:p>
          <a:p>
            <a:r>
              <a:rPr lang="pt-BR" dirty="0"/>
              <a:t>Essas informações precisam estar em todos os programas que você escrever.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que está conectado em cada porta?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651955"/>
            <a:ext cx="141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Portas padrão da BMA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Configurando seus blocos de movimentação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>
            <a:normAutofit/>
          </a:bodyPr>
          <a:lstStyle/>
          <a:p>
            <a:r>
              <a:rPr lang="pt-BR" dirty="0"/>
              <a:t>Antes de usar os blocos de movimento você deve configurar o seu robô.</a:t>
            </a:r>
          </a:p>
          <a:p>
            <a:r>
              <a:rPr lang="pt-BR" dirty="0"/>
              <a:t>Existem 3 blocos com esse proposito.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56210" y="2613650"/>
            <a:ext cx="4003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Determina em quais motores estão conectadas as rodas direita e esquerda (altere as configurações para o seu robô). Em blocos onde há duas entradas para motores a primeira é para a roda da esquerda e a segunda para da direita.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21197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Determina o que o robô irá fazer ao final do movimento (parar, manter a posição, ou flutuar). Para acessar este bloco você deve adicionar a extensão “mais blocos de movimento”.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Define a velocidade padrão para blocos de movimento que você irá usar ao longo do programa.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094" y="2850784"/>
            <a:ext cx="4529050" cy="2087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Modos de parada Frear Vs. manter Vs. flutuar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pt-BR" dirty="0"/>
              <a:t>Frear – após o movimento para de maneira brusca os motores.</a:t>
            </a:r>
          </a:p>
          <a:p>
            <a:r>
              <a:rPr lang="pt-BR" dirty="0"/>
              <a:t>Manter posição – depois de se movimentar freia bruscamente os motores e usa potência inversa para compensar qualquer movimentação até que o motor seja solicitado a se mover novamente. Você não será capaz de movimentar o motor com a mão.</a:t>
            </a:r>
          </a:p>
          <a:p>
            <a:r>
              <a:rPr lang="pt-BR" dirty="0"/>
              <a:t>Flutuar – Permite movimentação do robô com a inercia residual do movimento.</a:t>
            </a:r>
          </a:p>
          <a:p>
            <a:r>
              <a:rPr lang="pt-BR" dirty="0"/>
              <a:t>Em geral vamos usar </a:t>
            </a:r>
            <a:r>
              <a:rPr lang="pt-BR" b="1" dirty="0"/>
              <a:t>frear ou manter a posição</a:t>
            </a:r>
            <a:r>
              <a:rPr lang="pt-BR" dirty="0"/>
              <a:t> na maioria dos casos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3429000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como adicionar um bloco na programação.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Passo1: Clique e segure o bloco “Definir velocidade do movimento em” e arraste até a área de programação.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297709"/>
            <a:ext cx="4029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Passo 2</a:t>
            </a:r>
            <a:r>
              <a:rPr lang="pt-BR" dirty="0"/>
              <a:t>: Solte o bloco ao lado de “Quando o programa iniciar” (seta verde) (veja a animação)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Tamanho da roda e configuração do movimento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pt-BR" dirty="0"/>
              <a:t>A opção padrão para o bloco “mover” é andar uma distancia determinada em cm</a:t>
            </a:r>
          </a:p>
          <a:p>
            <a:r>
              <a:rPr lang="pt-BR" dirty="0"/>
              <a:t>Porém, antes de usar este modo você deve dizer ao programa quantos centímetros correspondem a uma rotação.</a:t>
            </a:r>
          </a:p>
          <a:p>
            <a:r>
              <a:rPr lang="pt-BR" dirty="0"/>
              <a:t>Você deve calcular este valor uma vez que ele depende da roda usada. Os próximos dois slides explicam formas diferentes de fazer isso.</a:t>
            </a:r>
          </a:p>
          <a:p>
            <a:r>
              <a:rPr lang="pt-BR" dirty="0"/>
              <a:t>Note que você também pode usar polegadas ao invés de centímetros, caso prefira.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pt-BR" dirty="0"/>
              <a:t>Quantos cm o robô se move em 1 rotação?</a:t>
            </a:r>
            <a:br>
              <a:rPr lang="pt-BR" dirty="0"/>
            </a:br>
            <a:r>
              <a:rPr lang="pt-BR" dirty="0"/>
              <a:t>(Metodo 1)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V</a:t>
            </a:r>
            <a:r>
              <a:rPr lang="pt-BR" dirty="0"/>
              <a:t>eja o tamanho da roda em mm impresso no seu pneu e divida por 10 para converter para cm (já que 1cm=10mm)</a:t>
            </a:r>
          </a:p>
          <a:p>
            <a:pPr marL="476100" indent="-342900">
              <a:buAutoNum type="arabicPeriod"/>
            </a:pPr>
            <a:r>
              <a:rPr lang="pt-BR" dirty="0"/>
              <a:t>Multiplique a resposta do item 1 por </a:t>
            </a:r>
            <a:r>
              <a:rPr lang="el-GR" dirty="0"/>
              <a:t>π</a:t>
            </a:r>
            <a:r>
              <a:rPr lang="pt-BR" dirty="0"/>
              <a:t> (3.14) para calcular a circunferência.</a:t>
            </a:r>
          </a:p>
          <a:p>
            <a:pPr marL="476100" indent="-342900">
              <a:buAutoNum type="arabicPeriod"/>
            </a:pPr>
            <a:r>
              <a:rPr lang="pt-BR" dirty="0"/>
              <a:t>Use este valor para definir o bloco “Definir uma rotação do motor a”</a:t>
            </a:r>
          </a:p>
          <a:p>
            <a:r>
              <a:rPr lang="pt-BR" sz="1600" b="1" dirty="0"/>
              <a:t>Exemplo de cálculo usando a roda pequena padrão do SPIKE Prime (usada no Droid Bot IV)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Roda pequena do SPIKE Prime = 5,6cm de diâmetro.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5,6cm x π = 17,5cm por rotação</a:t>
            </a:r>
          </a:p>
          <a:p>
            <a:r>
              <a:rPr lang="pt-BR" sz="1600" b="1" dirty="0"/>
              <a:t>Exemplo de cálculo usando a roda grande padrão do SPIKE Prime (usada na BMA)</a:t>
            </a:r>
            <a:endParaRPr lang="en-US" sz="1600" b="1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Roda grande do SPIKE Prime = 8,8 cm de diâmetro.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8,8cm x π = 27,6 cm por rotação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Tabela útil com rodas comuns LEGO e seus diâmetros.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1373</TotalTime>
  <Words>1153</Words>
  <Application>Microsoft Office PowerPoint</Application>
  <PresentationFormat>Apresentação na tela (4:3)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Configurando a movimentação do seu robô</vt:lpstr>
      <vt:lpstr>Objetivos</vt:lpstr>
      <vt:lpstr>Porque configurar o seu Código?</vt:lpstr>
      <vt:lpstr>O que está conectado em cada porta?</vt:lpstr>
      <vt:lpstr>Configurando seus blocos de movimentação</vt:lpstr>
      <vt:lpstr>Modos de parada Frear Vs. manter Vs. flutuar</vt:lpstr>
      <vt:lpstr>como adicionar um bloco na programação.</vt:lpstr>
      <vt:lpstr>Tamanho da roda e configuração do movimento</vt:lpstr>
      <vt:lpstr>Quantos cm o robô se move em 1 rotação? (Metodo 1) </vt:lpstr>
      <vt:lpstr>Quantos cm o robô se move em 1 rotação? (Metodo 2) </vt:lpstr>
      <vt:lpstr>Juntando tudo</vt:lpstr>
      <vt:lpstr>CRéditos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Lucas Colonna</cp:lastModifiedBy>
  <cp:revision>169</cp:revision>
  <dcterms:created xsi:type="dcterms:W3CDTF">2016-07-04T02:35:12Z</dcterms:created>
  <dcterms:modified xsi:type="dcterms:W3CDTF">2020-06-07T15:38:42Z</dcterms:modified>
</cp:coreProperties>
</file>